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231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134146"/>
            <a:ext cx="753668" cy="20820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400846"/>
            <a:ext cx="748080" cy="20666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