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440680" cy="1319578"/>
          </a:xfrm>
          <a:custGeom>
            <a:pathLst>
              <a:path w="5440680" h="1319578">
                <a:moveTo>
                  <a:pt x="0" y="0"/>
                </a:moveTo>
                <a:lnTo>
                  <a:pt x="5440680" y="0"/>
                </a:lnTo>
                <a:lnTo>
                  <a:pt x="5440680" y="1319578"/>
                </a:lnTo>
                <a:lnTo>
                  <a:pt x="0" y="1319578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FFFFFE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48639" y="840740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828039" y="961390"/>
            <a:ext cx="1270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a</a:t>
            </a:r>
          </a:p>
        </p:txBody>
      </p:sp>
      <p:sp>
        <p:nvSpPr>
          <p:cNvPr id="5" name=""/>
          <p:cNvSpPr/>
          <p:nvPr/>
        </p:nvSpPr>
        <p:spPr>
          <a:xfrm>
            <a:off x="1691639" y="548640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1971040" y="669290"/>
            <a:ext cx="1270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2834640" y="789940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3120390" y="910590"/>
            <a:ext cx="1143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</a:t>
            </a:r>
          </a:p>
        </p:txBody>
      </p:sp>
      <p:sp>
        <p:nvSpPr>
          <p:cNvPr id="9" name=""/>
          <p:cNvSpPr/>
          <p:nvPr/>
        </p:nvSpPr>
        <p:spPr>
          <a:xfrm>
            <a:off x="5120640" y="1031240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5400040" y="1151890"/>
            <a:ext cx="1270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e</a:t>
            </a:r>
          </a:p>
        </p:txBody>
      </p:sp>
      <p:sp>
        <p:nvSpPr>
          <p:cNvPr id="11" name=""/>
          <p:cNvSpPr/>
          <p:nvPr/>
        </p:nvSpPr>
        <p:spPr>
          <a:xfrm>
            <a:off x="3977640" y="1031240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4257040" y="1151890"/>
            <a:ext cx="1270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d</a:t>
            </a:r>
          </a:p>
        </p:txBody>
      </p:sp>
      <p:sp>
        <p:nvSpPr>
          <p:cNvPr id="13" name=""/>
          <p:cNvSpPr/>
          <p:nvPr/>
        </p:nvSpPr>
        <p:spPr>
          <a:xfrm>
            <a:off x="1232182" y="1087117"/>
            <a:ext cx="1479414" cy="58291"/>
          </a:xfrm>
          <a:custGeom>
            <a:pathLst>
              <a:path w="1479414" h="58291">
                <a:moveTo>
                  <a:pt x="0" y="12024"/>
                </a:moveTo>
                <a:cubicBezTo>
                  <a:pt x="298729" y="34775"/>
                  <a:pt x="751958" y="58291"/>
                  <a:pt x="1145257" y="33022"/>
                </a:cubicBezTo>
                <a:cubicBezTo>
                  <a:pt x="1253805" y="26048"/>
                  <a:pt x="1370252" y="13719"/>
                  <a:pt x="1479414" y="0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2708351" y="1042707"/>
            <a:ext cx="131765" cy="88118"/>
          </a:xfrm>
          <a:custGeom>
            <a:pathLst>
              <a:path w="131765" h="88118">
                <a:moveTo>
                  <a:pt x="0" y="0"/>
                </a:moveTo>
                <a:lnTo>
                  <a:pt x="131765" y="27251"/>
                </a:lnTo>
                <a:lnTo>
                  <a:pt x="11764" y="88118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>
            <a:off x="1194121" y="1178363"/>
            <a:ext cx="3883635" cy="691196"/>
          </a:xfrm>
          <a:custGeom>
            <a:pathLst>
              <a:path w="3883635" h="691196">
                <a:moveTo>
                  <a:pt x="0" y="0"/>
                </a:moveTo>
                <a:cubicBezTo>
                  <a:pt x="633736" y="223540"/>
                  <a:pt x="2188347" y="691196"/>
                  <a:pt x="3469318" y="424376"/>
                </a:cubicBezTo>
                <a:cubicBezTo>
                  <a:pt x="3609802" y="395114"/>
                  <a:pt x="3755944" y="339390"/>
                  <a:pt x="3883635" y="281236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5060018" y="1403884"/>
            <a:ext cx="133724" cy="95058"/>
          </a:xfrm>
          <a:custGeom>
            <a:pathLst>
              <a:path w="133724" h="95058">
                <a:moveTo>
                  <a:pt x="0" y="14924"/>
                </a:moveTo>
                <a:lnTo>
                  <a:pt x="133724" y="0"/>
                </a:lnTo>
                <a:lnTo>
                  <a:pt x="38494" y="95058"/>
                </a:lnTo>
                <a:lnTo>
                  <a:pt x="0" y="14924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17" name=""/>
          <p:cNvSpPr/>
          <p:nvPr/>
        </p:nvSpPr>
        <p:spPr>
          <a:xfrm>
            <a:off x="1239556" y="959521"/>
            <a:ext cx="398169" cy="101494"/>
          </a:xfrm>
          <a:custGeom>
            <a:pathLst>
              <a:path w="398169" h="101494">
                <a:moveTo>
                  <a:pt x="0" y="101494"/>
                </a:moveTo>
                <a:cubicBezTo>
                  <a:pt x="125377" y="76304"/>
                  <a:pt x="268725" y="39695"/>
                  <a:pt x="398169" y="0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8" name=""/>
          <p:cNvSpPr/>
          <p:nvPr/>
        </p:nvSpPr>
        <p:spPr>
          <a:xfrm>
            <a:off x="1626829" y="916319"/>
            <a:ext cx="134525" cy="84499"/>
          </a:xfrm>
          <a:custGeom>
            <a:pathLst>
              <a:path w="134525" h="84499">
                <a:moveTo>
                  <a:pt x="0" y="0"/>
                </a:moveTo>
                <a:lnTo>
                  <a:pt x="134525" y="2785"/>
                </a:lnTo>
                <a:lnTo>
                  <a:pt x="27625" y="84499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19" name=""/>
          <p:cNvCxnSpPr/>
          <p:nvPr/>
        </p:nvCxnSpPr>
        <p:spPr>
          <a:xfrm>
            <a:off x="2364509" y="845741"/>
            <a:ext cx="356794" cy="77035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713255" y="879614"/>
            <a:ext cx="133520" cy="86897"/>
          </a:xfrm>
          <a:custGeom>
            <a:pathLst>
              <a:path w="133520" h="86897">
                <a:moveTo>
                  <a:pt x="18762" y="0"/>
                </a:moveTo>
                <a:lnTo>
                  <a:pt x="133520" y="70252"/>
                </a:lnTo>
                <a:lnTo>
                  <a:pt x="0" y="86897"/>
                </a:lnTo>
                <a:lnTo>
                  <a:pt x="18762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21" name=""/>
          <p:cNvCxnSpPr/>
          <p:nvPr/>
        </p:nvCxnSpPr>
        <p:spPr>
          <a:xfrm>
            <a:off x="3507509" y="1087041"/>
            <a:ext cx="356794" cy="77035"/>
          </a:xfrm>
          <a:prstGeom prst="line"/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3856255" y="1120914"/>
            <a:ext cx="133520" cy="86897"/>
          </a:xfrm>
          <a:custGeom>
            <a:pathLst>
              <a:path w="133520" h="86897">
                <a:moveTo>
                  <a:pt x="18762" y="0"/>
                </a:moveTo>
                <a:lnTo>
                  <a:pt x="133520" y="70252"/>
                </a:lnTo>
                <a:lnTo>
                  <a:pt x="0" y="86897"/>
                </a:lnTo>
                <a:lnTo>
                  <a:pt x="18762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23" name=""/>
          <p:cNvCxnSpPr/>
          <p:nvPr/>
        </p:nvCxnSpPr>
        <p:spPr>
          <a:xfrm>
            <a:off x="4797039" y="1259840"/>
            <a:ext cx="194477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4668556" y="1215388"/>
            <a:ext cx="127000" cy="88900"/>
          </a:xfrm>
          <a:custGeom>
            <a:pathLst>
              <a:path w="127000" h="88900">
                <a:moveTo>
                  <a:pt x="127000" y="88900"/>
                </a:moveTo>
                <a:lnTo>
                  <a:pt x="0" y="44451"/>
                </a:lnTo>
                <a:lnTo>
                  <a:pt x="126999" y="0"/>
                </a:lnTo>
                <a:lnTo>
                  <a:pt x="127000" y="8890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>
            <a:off x="4992610" y="1215388"/>
            <a:ext cx="127000" cy="88900"/>
          </a:xfrm>
          <a:custGeom>
            <a:pathLst>
              <a:path w="127000" h="88900">
                <a:moveTo>
                  <a:pt x="0" y="0"/>
                </a:moveTo>
                <a:lnTo>
                  <a:pt x="127000" y="44451"/>
                </a:lnTo>
                <a:lnTo>
                  <a:pt x="0" y="88900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6" name=""/>
          <p:cNvSpPr/>
          <p:nvPr/>
        </p:nvSpPr>
        <p:spPr>
          <a:xfrm>
            <a:off x="1287583" y="785336"/>
            <a:ext cx="400074" cy="101958"/>
          </a:xfrm>
          <a:custGeom>
            <a:pathLst>
              <a:path w="400074" h="101958">
                <a:moveTo>
                  <a:pt x="0" y="101958"/>
                </a:moveTo>
                <a:cubicBezTo>
                  <a:pt x="130035" y="62051"/>
                  <a:pt x="274179" y="25246"/>
                  <a:pt x="400074" y="0"/>
                </a:cubicBezTo>
              </a:path>
            </a:pathLst>
          </a:custGeom>
          <a:noFill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7" name=""/>
          <p:cNvSpPr/>
          <p:nvPr/>
        </p:nvSpPr>
        <p:spPr>
          <a:xfrm>
            <a:off x="1163448" y="846173"/>
            <a:ext cx="134526" cy="84490"/>
          </a:xfrm>
          <a:custGeom>
            <a:pathLst>
              <a:path w="134526" h="84490">
                <a:moveTo>
                  <a:pt x="134526" y="84490"/>
                </a:moveTo>
                <a:lnTo>
                  <a:pt x="0" y="81749"/>
                </a:lnTo>
                <a:lnTo>
                  <a:pt x="106873" y="0"/>
                </a:lnTo>
                <a:lnTo>
                  <a:pt x="134526" y="8449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>
            <a:off x="3631905" y="845763"/>
            <a:ext cx="1561837" cy="270032"/>
          </a:xfrm>
          <a:custGeom>
            <a:pathLst>
              <a:path w="1561837" h="270032">
                <a:moveTo>
                  <a:pt x="0" y="80018"/>
                </a:moveTo>
                <a:cubicBezTo>
                  <a:pt x="294892" y="33267"/>
                  <a:pt x="689823" y="0"/>
                  <a:pt x="1031534" y="71176"/>
                </a:cubicBezTo>
                <a:cubicBezTo>
                  <a:pt x="1216914" y="109790"/>
                  <a:pt x="1412149" y="194482"/>
                  <a:pt x="1561837" y="270032"/>
                </a:cubicBezTo>
              </a:path>
            </a:pathLst>
          </a:custGeom>
          <a:noFill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9" name=""/>
          <p:cNvSpPr/>
          <p:nvPr/>
        </p:nvSpPr>
        <p:spPr>
          <a:xfrm>
            <a:off x="3504004" y="882456"/>
            <a:ext cx="132714" cy="87601"/>
          </a:xfrm>
          <a:custGeom>
            <a:pathLst>
              <a:path w="132714" h="87601">
                <a:moveTo>
                  <a:pt x="132714" y="87601"/>
                </a:moveTo>
                <a:lnTo>
                  <a:pt x="0" y="65427"/>
                </a:lnTo>
                <a:lnTo>
                  <a:pt x="117575" y="0"/>
                </a:lnTo>
                <a:lnTo>
                  <a:pt x="132714" y="87601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